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1" r:id="rId9"/>
    <p:sldId id="268" r:id="rId10"/>
    <p:sldId id="269" r:id="rId11"/>
    <p:sldId id="271" r:id="rId12"/>
    <p:sldId id="272" r:id="rId13"/>
    <p:sldId id="273" r:id="rId14"/>
    <p:sldId id="270" r:id="rId15"/>
    <p:sldId id="277" r:id="rId16"/>
    <p:sldId id="274" r:id="rId17"/>
    <p:sldId id="275" r:id="rId18"/>
    <p:sldId id="281" r:id="rId19"/>
    <p:sldId id="282" r:id="rId20"/>
    <p:sldId id="283" r:id="rId21"/>
    <p:sldId id="284" r:id="rId22"/>
    <p:sldId id="278" r:id="rId23"/>
    <p:sldId id="280" r:id="rId24"/>
    <p:sldId id="285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고양체" panose="02030503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666" y="9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212C3-4F8B-46AC-AF29-29680C9A1FDB}" type="datetimeFigureOut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34C2C-02D5-4EB0-A76A-19CA71A068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40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6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8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클래스간 구조를 나타낸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7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6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9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1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810DD-4D49-4508-8ABD-393BA2D90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ED25F-CFC3-48BA-A89A-DE101B45E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A1AF-819F-4CAF-A23E-064B248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6A97-48E0-4282-9344-DF9EEB5169A5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3BA75-DB57-44DC-B7A4-FC2D0913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EC925-E3FB-4F04-9B0C-A5D82C90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41618B-D27F-47FE-92E0-FA3FC3274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" y="5955833"/>
            <a:ext cx="801034" cy="8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87461 -1.85185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901DD-5423-4474-A01D-76687BA4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396A38-DB92-48BD-9A86-7B72F677B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F8063-9C79-4367-8D1C-A5ADDB42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19D3-978D-43EB-881A-44D68F75278E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B3991-E483-4947-BCD5-F6F91153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82FB0-6357-4B17-B949-550D72F4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86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2ADDDC-B907-48C6-9269-BF7C52ACB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61190-3BD8-49E4-9DC5-49678A55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9235C-2CEF-4335-B57F-32AE3494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F13F-0BE5-4ADE-8A5A-61B228BAFB56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512EF-51DB-4AB4-81BD-C4AA6C12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3F464-6D4B-4F81-9C74-A028BD94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7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6F3EE-FE54-4E7F-A19F-FD982C74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1C173-DB3F-4255-9D24-14F59566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537"/>
            <a:ext cx="10515600" cy="46044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0B23B-7D4C-4ED3-B494-21F82DD7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9B8BC-406F-411C-B7A7-0367A71B6D42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EB7DB-F4AD-4BB7-A5D3-C59CA7B1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F8830-D3E5-47C6-928B-2D57018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0EA465F-9171-4976-87A6-8FFE35635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68" y="6333207"/>
            <a:ext cx="1121664" cy="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DF6A0-6077-4C8D-99D2-7749E057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8779B-4AC4-437F-A3E2-CFF89F05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1C4DD-2EE1-40B6-9192-C257BB35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101C-4C93-4163-817F-9F8D3A66D868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C2B8-B8E3-4DA7-AEA9-A27D9525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1D4E9-FDC1-43B5-B272-DBDE2365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52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EBC4F-536D-4D51-8520-8D61108A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7EA6C-1476-4E77-982F-E0AA6CAFF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DCB495-6CB3-45C9-B448-ACB2AE831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E25D3-1A7A-4C2F-9CF5-1B1A16D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D1B2-6B32-46B0-87F2-18E74B011E20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780E1-DE20-4BF2-A28F-6997E6C4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854A7-41EC-4530-BFD3-FB9A7179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92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C7F88-7D72-46E3-AE72-0A8D3053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54EB4-A0AF-43DC-8907-2D2D57723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21346-3B07-40FD-8829-3D40C55E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F7290-D12E-480B-BE62-63890A5F1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CAC83-4F0D-4560-84CC-6A5598DDE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DFEEA5-EF14-4F89-A6B3-CA39E1D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5FB9-AE30-4884-B335-976D95E58649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88449F-B1FB-417D-BE1F-AFEFA028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0CB29-7FFF-4488-B78A-2D11275A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1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8D3D-D3C3-4F62-98B6-F8D913C1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2DAFF4-EC09-47B9-8ADC-03868D70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D9FE8-AFAE-4D0B-AD07-A397EDFD699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17F71-127A-486B-992C-ADC34716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4F5AE5-9FD1-4A4B-B08A-1DCDCD67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27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5180CE-7DD7-402C-A2A5-3AEDA6E2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803-C3A5-44C2-A951-47912297362B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CA70B-858F-4A85-920A-F27D48BA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7DEB0D-BB9B-42A4-B4C9-E256D768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3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E4D6-90F8-45D5-8C0E-37BC72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B7769-1E02-415D-A066-001CB468A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0B87E-F4AB-4192-B9B9-CAB2A3B1F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67EC91-FF74-4F57-BC06-E429A768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8262-A5F3-4701-9C92-C7C02B1908A2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4C033-EFD7-4E2C-ABC0-20E423AE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04C20-338A-4E1E-A6E2-76D85C75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8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C9C0-FA2B-479C-8993-518DF791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470CE-1BDF-4B1E-AEF1-F930D6000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455FD3-F1AC-4FBE-B0BB-25AE45DA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91997-06EC-411B-A596-F2B06BEF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142C-60DE-44BC-9A2E-12090C90F540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0AFE64-7213-459C-9F09-29C1C5EA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6F751-1983-452D-9D34-9D895D93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8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371CF3-0132-43B9-BA63-12441272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F392A-42CF-4A21-953B-59B72623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8701"/>
            <a:ext cx="10515600" cy="460585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8AF83-AF33-4D54-AC8B-1DFF0AF88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7E02-C26D-4FE4-A5CB-5D4C01C8A3C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FDB7A-005B-4759-B07C-CDA19ACEC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97E9-B558-430E-A99F-B69C9520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47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0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eoHyun/MINIGAME-DELUXE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E487-D913-4FD3-9FF0-776846A54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1336"/>
            <a:ext cx="9144000" cy="2808627"/>
          </a:xfrm>
        </p:spPr>
        <p:txBody>
          <a:bodyPr anchor="b"/>
          <a:lstStyle/>
          <a:p>
            <a:br>
              <a:rPr lang="en-US" altLang="ko-KR" dirty="0"/>
            </a:br>
            <a:r>
              <a:rPr lang="ko-KR" altLang="en-US" dirty="0"/>
              <a:t>결과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BC3037-880D-41D5-ABC2-3CD745CA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838" y="3602038"/>
            <a:ext cx="4415161" cy="165576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16 </a:t>
            </a:r>
            <a:r>
              <a:rPr lang="ko-KR" altLang="en-US" dirty="0"/>
              <a:t>김성수 </a:t>
            </a:r>
            <a:r>
              <a:rPr lang="en-US" altLang="ko-KR" dirty="0"/>
              <a:t>15 </a:t>
            </a:r>
            <a:r>
              <a:rPr lang="ko-KR" altLang="en-US" dirty="0"/>
              <a:t>정재훈</a:t>
            </a:r>
            <a:endParaRPr lang="en-US" altLang="ko-KR" dirty="0"/>
          </a:p>
          <a:p>
            <a:r>
              <a:rPr lang="en-US" altLang="ko-KR" dirty="0"/>
              <a:t>14 </a:t>
            </a:r>
            <a:r>
              <a:rPr lang="ko-KR" altLang="en-US" dirty="0" err="1"/>
              <a:t>정택규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한서현</a:t>
            </a:r>
            <a:endParaRPr lang="en-US" altLang="ko-KR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9FBD74-DD01-4709-822A-9499AD4D327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4415161" cy="1655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자바 팀 프로젝트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r>
              <a:rPr lang="en-US" altLang="ko-KR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4</a:t>
            </a:r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조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D1CCE865-C13C-4D74-AC2A-13846BE1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91" y="860440"/>
            <a:ext cx="4746594" cy="164304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549401-8FEC-4AC9-8130-5108104F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8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164633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GameChoiceListener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152123" y="1431804"/>
            <a:ext cx="720167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메인 패널에서 버튼의 입력을 받기 위해 메인 패널 내부에서 선언된 클래스</a:t>
            </a:r>
          </a:p>
          <a:p>
            <a:r>
              <a:rPr lang="en-US" altLang="ko-KR" dirty="0" err="1"/>
              <a:t>actionPerformed</a:t>
            </a:r>
            <a:r>
              <a:rPr lang="en-US" altLang="ko-KR" dirty="0"/>
              <a:t>(</a:t>
            </a:r>
            <a:r>
              <a:rPr lang="en-US" altLang="ko-KR" dirty="0" err="1"/>
              <a:t>ActionEvent</a:t>
            </a:r>
            <a:r>
              <a:rPr lang="en-US" altLang="ko-KR" dirty="0"/>
              <a:t> e) </a:t>
            </a:r>
            <a:r>
              <a:rPr lang="ko-KR" altLang="en-US" dirty="0"/>
              <a:t>각 버튼에 따라 알맞은 동작을 하도록 </a:t>
            </a:r>
            <a:r>
              <a:rPr lang="en-US" altLang="ko-KR" dirty="0"/>
              <a:t>ActionListener </a:t>
            </a:r>
            <a:r>
              <a:rPr lang="ko-KR" altLang="en-US" dirty="0"/>
              <a:t>인터페이스의 메소드를 재정의한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BFE3C9C-C2EF-41E4-B00F-EE5CE9412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9" t="24762" r="42995" b="69523"/>
          <a:stretch/>
        </p:blipFill>
        <p:spPr>
          <a:xfrm>
            <a:off x="838199" y="2108718"/>
            <a:ext cx="313240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3"/>
            <a:ext cx="7388290" cy="48103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r>
              <a:rPr lang="en-US" altLang="ko-KR" dirty="0"/>
              <a:t>() </a:t>
            </a:r>
            <a:r>
              <a:rPr lang="ko-KR" altLang="en-US" dirty="0"/>
              <a:t>인스턴스 변수를 초기화하는 생성자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(File) BGM </a:t>
            </a:r>
            <a:r>
              <a:rPr lang="ko-KR" altLang="en-US" dirty="0"/>
              <a:t>재생 시켜주는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() BGM </a:t>
            </a:r>
            <a:r>
              <a:rPr lang="ko-KR" altLang="en-US" dirty="0"/>
              <a:t>재생을 멈추는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initValues</a:t>
            </a:r>
            <a:r>
              <a:rPr lang="en-US" altLang="ko-KR" dirty="0"/>
              <a:t>() </a:t>
            </a:r>
            <a:r>
              <a:rPr lang="ko-KR" altLang="en-US" dirty="0"/>
              <a:t>게임 초기화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initKeyboardListener</a:t>
            </a:r>
            <a:r>
              <a:rPr lang="en-US" altLang="ko-KR" dirty="0"/>
              <a:t>() </a:t>
            </a:r>
            <a:r>
              <a:rPr lang="ko-KR" altLang="en-US" dirty="0"/>
              <a:t>키보드 입력이 가능하도록 포커스를 패널에 맞추는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chickenLabelSetting</a:t>
            </a:r>
            <a:r>
              <a:rPr lang="en-US" altLang="ko-KR" dirty="0"/>
              <a:t>() </a:t>
            </a:r>
            <a:r>
              <a:rPr lang="ko-KR" altLang="en-US" dirty="0"/>
              <a:t>치킨을 랜덤으로 설정해주는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gameContinue</a:t>
            </a:r>
            <a:r>
              <a:rPr lang="en-US" altLang="ko-KR" dirty="0"/>
              <a:t>() </a:t>
            </a:r>
            <a:r>
              <a:rPr lang="ko-KR" altLang="en-US" dirty="0"/>
              <a:t>게임 종료 후 점수를 알려주고 다시 실행할지 물어보는 팝업창을 띄워주는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chickenImageSetting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치킨 배열 값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를 받아서 게임 내에 이미지를 맞춰 표시해주는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gameReadyTimer</a:t>
            </a:r>
            <a:r>
              <a:rPr lang="en-US" altLang="ko-KR" dirty="0"/>
              <a:t>() </a:t>
            </a:r>
            <a:r>
              <a:rPr lang="ko-KR" altLang="en-US" dirty="0"/>
              <a:t>게임 시작 전 </a:t>
            </a:r>
            <a:r>
              <a:rPr lang="en-US" altLang="ko-KR" dirty="0"/>
              <a:t>3</a:t>
            </a:r>
            <a:r>
              <a:rPr lang="ko-KR" altLang="en-US" dirty="0"/>
              <a:t>초 준비 타이머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gameTimer</a:t>
            </a:r>
            <a:r>
              <a:rPr lang="en-US" altLang="ko-KR" dirty="0"/>
              <a:t>() </a:t>
            </a:r>
            <a:r>
              <a:rPr lang="ko-KR" altLang="en-US" dirty="0"/>
              <a:t>게임 </a:t>
            </a:r>
            <a:r>
              <a:rPr lang="en-US" altLang="ko-KR" dirty="0"/>
              <a:t>30</a:t>
            </a:r>
            <a:r>
              <a:rPr lang="ko-KR" altLang="en-US" dirty="0"/>
              <a:t>초 제한시간 타이머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D3FD244-C03B-473D-93A1-171E5696F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7" t="22984" r="57365" b="3111"/>
          <a:stretch/>
        </p:blipFill>
        <p:spPr>
          <a:xfrm>
            <a:off x="838199" y="2067604"/>
            <a:ext cx="2987351" cy="45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8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855097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803313" y="1431804"/>
            <a:ext cx="655048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r>
              <a:rPr lang="en-US" altLang="ko-KR" dirty="0"/>
              <a:t>(</a:t>
            </a:r>
            <a:r>
              <a:rPr lang="en-US" altLang="ko-KR" dirty="0" err="1"/>
              <a:t>ChickenGamePanel</a:t>
            </a:r>
            <a:r>
              <a:rPr lang="en-US" altLang="ko-KR" dirty="0"/>
              <a:t> </a:t>
            </a:r>
            <a:r>
              <a:rPr lang="en-US" altLang="ko-KR" dirty="0" err="1"/>
              <a:t>chickenPanel</a:t>
            </a:r>
            <a:r>
              <a:rPr lang="en-US" altLang="ko-KR" dirty="0"/>
              <a:t>) </a:t>
            </a:r>
            <a:r>
              <a:rPr lang="ko-KR" altLang="en-US" dirty="0"/>
              <a:t>인스턴스 변수를 초기화하는 생성자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animatingAnswerFeedBack</a:t>
            </a:r>
            <a:r>
              <a:rPr lang="en-US" altLang="ko-KR" dirty="0"/>
              <a:t>(Timer) GOOD, BAD </a:t>
            </a:r>
            <a:r>
              <a:rPr lang="ko-KR" altLang="en-US" dirty="0"/>
              <a:t>애니메이션 메소드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animatingChickenSetting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Timer, </a:t>
            </a:r>
            <a:r>
              <a:rPr lang="en-US" altLang="ko-KR" dirty="0" err="1"/>
              <a:t>JLabel</a:t>
            </a:r>
            <a:r>
              <a:rPr lang="en-US" altLang="ko-KR" dirty="0"/>
              <a:t>) </a:t>
            </a:r>
            <a:r>
              <a:rPr lang="ko-KR" altLang="en-US" dirty="0"/>
              <a:t>치킨들을 한 </a:t>
            </a:r>
            <a:r>
              <a:rPr lang="ko-KR" altLang="en-US" dirty="0" err="1"/>
              <a:t>칸씩</a:t>
            </a:r>
            <a:r>
              <a:rPr lang="ko-KR" altLang="en-US" dirty="0"/>
              <a:t> 당기고</a:t>
            </a:r>
            <a:r>
              <a:rPr lang="en-US" altLang="ko-KR" dirty="0"/>
              <a:t>, </a:t>
            </a:r>
            <a:r>
              <a:rPr lang="ko-KR" altLang="en-US" dirty="0"/>
              <a:t>치킨을 옮기는 애니메이션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CDC5181-BCA4-4E79-8BE5-1813E5B2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56735" r="74784" b="25170"/>
          <a:stretch/>
        </p:blipFill>
        <p:spPr>
          <a:xfrm>
            <a:off x="796232" y="2012994"/>
            <a:ext cx="3965112" cy="17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281940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ArrowKeyListener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825551" y="1431804"/>
            <a:ext cx="752825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) </a:t>
            </a:r>
            <a:r>
              <a:rPr lang="ko-KR" altLang="en-US" dirty="0"/>
              <a:t>게임 진행을 위해 키 입력을 받는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8A8328E0-DC94-4588-8198-2083DFB59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87139" r="81163" b="7787"/>
          <a:stretch/>
        </p:blipFill>
        <p:spPr>
          <a:xfrm>
            <a:off x="979354" y="2197673"/>
            <a:ext cx="2537094" cy="8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RunningGamePanel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 frame) </a:t>
            </a:r>
            <a:r>
              <a:rPr lang="ko-KR" altLang="en-US" sz="1600" dirty="0"/>
              <a:t>인스턴스 변수 초기화와 </a:t>
            </a:r>
            <a:r>
              <a:rPr lang="en-US" altLang="ko-KR" sz="1600" dirty="0"/>
              <a:t>Thread</a:t>
            </a:r>
            <a:r>
              <a:rPr lang="ko-KR" altLang="en-US" sz="1600" dirty="0"/>
              <a:t> 실행을 하는 생성자</a:t>
            </a:r>
            <a:endParaRPr lang="en-US" altLang="ko-KR" sz="1600" dirty="0"/>
          </a:p>
          <a:p>
            <a:r>
              <a:rPr lang="en-US" altLang="ko-KR" sz="1600" dirty="0" err="1"/>
              <a:t>initKeyboardListener</a:t>
            </a:r>
            <a:r>
              <a:rPr lang="en-US" altLang="ko-KR" sz="1600" dirty="0"/>
              <a:t>() </a:t>
            </a:r>
            <a:r>
              <a:rPr lang="ko-KR" altLang="en-US" sz="1600" dirty="0"/>
              <a:t>키보드 입력이 가능하도록 포커스를 맞춰주는 메소드</a:t>
            </a:r>
            <a:endParaRPr lang="en-US" altLang="ko-KR" sz="1600" dirty="0"/>
          </a:p>
          <a:p>
            <a:r>
              <a:rPr lang="en-US" altLang="ko-KR" sz="1600" dirty="0"/>
              <a:t>stop()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중지하는 메소드</a:t>
            </a:r>
            <a:endParaRPr lang="en-US" altLang="ko-KR" sz="1600" dirty="0"/>
          </a:p>
          <a:p>
            <a:r>
              <a:rPr lang="en-US" altLang="ko-KR" sz="1600" dirty="0" err="1"/>
              <a:t>init</a:t>
            </a:r>
            <a:r>
              <a:rPr lang="en-US" altLang="ko-KR" sz="1600" dirty="0"/>
              <a:t>() </a:t>
            </a:r>
            <a:r>
              <a:rPr lang="ko-KR" altLang="en-US" sz="1600" dirty="0"/>
              <a:t>변수 초기화 메소드</a:t>
            </a:r>
            <a:endParaRPr lang="en-US" altLang="ko-KR" sz="1600" dirty="0"/>
          </a:p>
          <a:p>
            <a:r>
              <a:rPr lang="en-US" altLang="ko-KR" sz="1600" dirty="0"/>
              <a:t>start() 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실행하는 메소드</a:t>
            </a:r>
            <a:endParaRPr lang="en-US" altLang="ko-KR" sz="1600" dirty="0"/>
          </a:p>
          <a:p>
            <a:r>
              <a:rPr lang="en-US" altLang="ko-KR" sz="1600" dirty="0"/>
              <a:t>run()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가 작업할 것들을 구현한 메소드</a:t>
            </a:r>
            <a:endParaRPr lang="en-US" altLang="ko-KR" sz="1600" dirty="0"/>
          </a:p>
          <a:p>
            <a:r>
              <a:rPr lang="en-US" altLang="ko-KR" sz="1600" dirty="0" err="1"/>
              <a:t>gameContinue</a:t>
            </a:r>
            <a:r>
              <a:rPr lang="en-US" altLang="ko-KR" sz="1600" dirty="0"/>
              <a:t>()  </a:t>
            </a:r>
            <a:r>
              <a:rPr lang="ko-KR" altLang="en-US" sz="1600" dirty="0"/>
              <a:t>게임오버가 되면 게임을 다시 할 것인지</a:t>
            </a:r>
            <a:r>
              <a:rPr lang="en-US" altLang="ko-KR" sz="1600" dirty="0"/>
              <a:t>, </a:t>
            </a:r>
            <a:r>
              <a:rPr lang="ko-KR" altLang="en-US" sz="1600" dirty="0"/>
              <a:t>메뉴로 되돌아갈 것인지를 묻는 창을 띄우는 메소드</a:t>
            </a:r>
            <a:endParaRPr lang="en-US" altLang="ko-KR" sz="1600" dirty="0"/>
          </a:p>
          <a:p>
            <a:r>
              <a:rPr lang="en-US" altLang="ko-KR" sz="1600" dirty="0" err="1"/>
              <a:t>barrierProcess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게임에 등장하는 장애물들의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소멸</a:t>
            </a:r>
            <a:r>
              <a:rPr lang="en-US" altLang="ko-KR" sz="1600" dirty="0"/>
              <a:t>, </a:t>
            </a:r>
            <a:r>
              <a:rPr lang="ko-KR" altLang="en-US" sz="1600" dirty="0"/>
              <a:t>위치 갱신 등을 담당하는 메소드</a:t>
            </a:r>
            <a:endParaRPr lang="en-US" altLang="ko-KR" sz="1600" dirty="0"/>
          </a:p>
          <a:p>
            <a:r>
              <a:rPr lang="en-US" altLang="ko-KR" sz="1600" dirty="0" err="1"/>
              <a:t>KeyProcess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매 프레임이 갱신 될 때마다 불리며 인풋을 받는 메소드</a:t>
            </a:r>
            <a:r>
              <a:rPr lang="en-US" altLang="ko-KR" sz="1600" dirty="0"/>
              <a:t>. </a:t>
            </a:r>
            <a:r>
              <a:rPr lang="ko-KR" altLang="en-US" sz="1600" dirty="0"/>
              <a:t>스페이스 바가 눌렸을 경우 플레이어 오브젝트의 점프 애니메이션을 실행하며</a:t>
            </a:r>
            <a:r>
              <a:rPr lang="en-US" altLang="ko-KR" sz="1600" dirty="0"/>
              <a:t>, 2</a:t>
            </a:r>
            <a:r>
              <a:rPr lang="ko-KR" altLang="en-US" sz="1600" dirty="0"/>
              <a:t>번 이상의 입력을 제한하는 역할도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crash() </a:t>
            </a:r>
            <a:r>
              <a:rPr lang="ko-KR" altLang="en-US" sz="1600" dirty="0"/>
              <a:t>플레이어와 장애물의 충돌여부를 반환하는 메소드</a:t>
            </a:r>
            <a:endParaRPr lang="en-US" altLang="ko-KR" sz="1600" dirty="0"/>
          </a:p>
          <a:p>
            <a:r>
              <a:rPr lang="en-US" altLang="ko-KR" sz="1600" dirty="0"/>
              <a:t>paint(Graphics g) </a:t>
            </a:r>
            <a:r>
              <a:rPr lang="ko-KR" altLang="en-US" sz="1600" dirty="0"/>
              <a:t>각 오브젝트들의 갱신된 새로운 위치에 맞게 그림을 그리도록 재정의하는 메소드</a:t>
            </a:r>
            <a:endParaRPr lang="en-US" altLang="ko-KR" sz="1600" dirty="0"/>
          </a:p>
          <a:p>
            <a:r>
              <a:rPr lang="en-US" altLang="ko-KR" sz="1600" dirty="0"/>
              <a:t>update(Graphics g) </a:t>
            </a:r>
            <a:r>
              <a:rPr lang="ko-KR" altLang="en-US" sz="1600" dirty="0"/>
              <a:t>더블 버퍼링을 위해 재정의하는 메소드</a:t>
            </a:r>
            <a:endParaRPr lang="en-US" altLang="ko-KR" sz="16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4103CF34-4B7C-4E3E-AF7A-8499AA079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6" t="28191" r="16218" b="8980"/>
          <a:stretch/>
        </p:blipFill>
        <p:spPr>
          <a:xfrm>
            <a:off x="979852" y="2078584"/>
            <a:ext cx="2704046" cy="45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0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draw_Background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배경 이미지를 그리는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draw_Player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플레이어 오브젝트를 그리는 메소드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draw_Barrier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장애물들을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draw_StatusText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점수 레이블을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setJumpCount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 </a:t>
            </a:r>
            <a:r>
              <a:rPr lang="ko-KR" altLang="en-US" dirty="0"/>
              <a:t>플레이어의 점프횟수를 파라미터로 받은 수 만큼 초기화하는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스페이스바를 눌렀을 때 점프 횟수와 </a:t>
            </a:r>
            <a:r>
              <a:rPr lang="en-US" altLang="ko-KR" dirty="0"/>
              <a:t>key</a:t>
            </a:r>
            <a:r>
              <a:rPr lang="ko-KR" altLang="en-US" dirty="0"/>
              <a:t>가 눌렸는 지의 </a:t>
            </a:r>
            <a:r>
              <a:rPr lang="en-US" altLang="ko-KR" dirty="0" err="1"/>
              <a:t>boolean</a:t>
            </a:r>
            <a:r>
              <a:rPr lang="ko-KR" altLang="en-US" dirty="0"/>
              <a:t>변수를 갱신하는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keyReleased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arg0), </a:t>
            </a:r>
            <a:r>
              <a:rPr lang="en-US" altLang="ko-KR" dirty="0" err="1"/>
              <a:t>keyTyped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재정의 안함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sound) </a:t>
            </a:r>
            <a:r>
              <a:rPr lang="ko-KR" altLang="en-US" dirty="0"/>
              <a:t>파라미터로 받은 음악 파일을 재생하는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sound, Clip clip) </a:t>
            </a:r>
            <a:r>
              <a:rPr lang="ko-KR" altLang="en-US" dirty="0"/>
              <a:t>파라미터로 받은 음악 파일을 재생하며</a:t>
            </a:r>
            <a:r>
              <a:rPr lang="en-US" altLang="ko-KR" dirty="0"/>
              <a:t>, </a:t>
            </a:r>
            <a:r>
              <a:rPr lang="ko-KR" altLang="en-US" dirty="0"/>
              <a:t>배경 음악과 같이 중간에 멈추는 등의 동작이 필요한 파일의 경우 </a:t>
            </a:r>
            <a:r>
              <a:rPr lang="en-US" altLang="ko-KR" dirty="0"/>
              <a:t>clip</a:t>
            </a:r>
            <a:r>
              <a:rPr lang="ko-KR" altLang="en-US" dirty="0"/>
              <a:t>을 파라미터로 받아 이를 가능하도록 오버로딩한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(Clip clip) </a:t>
            </a:r>
            <a:r>
              <a:rPr lang="ko-KR" altLang="en-US" dirty="0"/>
              <a:t>재생 중인 음악 파일을 정지하는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A1C4FE2-A634-43D7-9B27-1DEDFA33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6" t="27483" r="15721" b="8980"/>
          <a:stretch/>
        </p:blipFill>
        <p:spPr>
          <a:xfrm>
            <a:off x="838199" y="2012994"/>
            <a:ext cx="2845840" cy="46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68877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JummpingThread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713584" y="1431804"/>
            <a:ext cx="764021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JumpThread</a:t>
            </a:r>
            <a:r>
              <a:rPr lang="en-US" altLang="ko-KR" dirty="0"/>
              <a:t>(</a:t>
            </a:r>
            <a:r>
              <a:rPr lang="en-US" altLang="ko-KR" dirty="0" err="1"/>
              <a:t>RunningGamePanel</a:t>
            </a:r>
            <a:r>
              <a:rPr lang="en-US" altLang="ko-KR" dirty="0"/>
              <a:t> gf) </a:t>
            </a:r>
            <a:r>
              <a:rPr lang="ko-KR" altLang="en-US" dirty="0"/>
              <a:t>게임 패널 객체를 인스턴스 변수에 저장하는 생성자</a:t>
            </a:r>
            <a:endParaRPr lang="en-US" altLang="ko-KR" dirty="0"/>
          </a:p>
          <a:p>
            <a:r>
              <a:rPr lang="en-US" altLang="ko-KR" dirty="0"/>
              <a:t> start() </a:t>
            </a:r>
            <a:r>
              <a:rPr lang="en-US" altLang="ko-KR" dirty="0" err="1"/>
              <a:t>JumpThread</a:t>
            </a:r>
            <a:r>
              <a:rPr lang="ko-KR" altLang="en-US" dirty="0"/>
              <a:t> 실행 메소드</a:t>
            </a:r>
            <a:endParaRPr lang="en-US" altLang="ko-KR" dirty="0"/>
          </a:p>
          <a:p>
            <a:r>
              <a:rPr lang="en-US" altLang="ko-KR" dirty="0"/>
              <a:t> stop() </a:t>
            </a:r>
            <a:r>
              <a:rPr lang="en-US" altLang="ko-KR" dirty="0" err="1"/>
              <a:t>JumpThread</a:t>
            </a:r>
            <a:r>
              <a:rPr lang="ko-KR" altLang="en-US" dirty="0"/>
              <a:t>의 작동을 멈추는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isRunning</a:t>
            </a:r>
            <a:r>
              <a:rPr lang="en-US" altLang="ko-KR" dirty="0"/>
              <a:t>() </a:t>
            </a:r>
            <a:r>
              <a:rPr lang="en-US" altLang="ko-KR" dirty="0" err="1"/>
              <a:t>JumpThread</a:t>
            </a:r>
            <a:r>
              <a:rPr lang="ko-KR" altLang="en-US" dirty="0"/>
              <a:t>가 동작 중인지의 여부를 반환하는 메소드</a:t>
            </a:r>
            <a:endParaRPr lang="en-US" altLang="ko-KR" dirty="0"/>
          </a:p>
          <a:p>
            <a:r>
              <a:rPr lang="en-US" altLang="ko-KR" dirty="0"/>
              <a:t> run() </a:t>
            </a:r>
            <a:r>
              <a:rPr lang="en-US" altLang="ko-KR" dirty="0" err="1"/>
              <a:t>JumpThread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 동작을 구현하여 플레이어의 프레임 별 위치를 갱신하는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AFFECB5-456B-47B3-B77B-48A999807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41632" r="1669" b="44491"/>
          <a:stretch/>
        </p:blipFill>
        <p:spPr>
          <a:xfrm>
            <a:off x="921716" y="2061038"/>
            <a:ext cx="2521738" cy="17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159709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Barrier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2677886" y="1431804"/>
            <a:ext cx="8675915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Barrier(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speed) </a:t>
            </a:r>
            <a:r>
              <a:rPr lang="ko-KR" altLang="en-US" dirty="0"/>
              <a:t>장애물의 위치</a:t>
            </a:r>
            <a:r>
              <a:rPr lang="en-US" altLang="ko-KR" dirty="0"/>
              <a:t>, </a:t>
            </a:r>
            <a:r>
              <a:rPr lang="ko-KR" altLang="en-US" dirty="0"/>
              <a:t>속도를 파라미터로 받아 인스턴스 변수에 저장하는 생성자</a:t>
            </a:r>
            <a:endParaRPr lang="en-US" altLang="ko-KR" dirty="0"/>
          </a:p>
          <a:p>
            <a:r>
              <a:rPr lang="en-US" altLang="ko-KR" dirty="0"/>
              <a:t> move() Barrier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좌표를 객체의 속도만큼 감소시켜 왼쪽으로 움직이는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7227B925-4389-4674-81BA-58716FD41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4" t="75646" r="3339" b="14014"/>
          <a:stretch/>
        </p:blipFill>
        <p:spPr>
          <a:xfrm>
            <a:off x="786566" y="2099389"/>
            <a:ext cx="1700360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5E151-D51D-40F7-9BA2-503D23A2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7480D-FDFD-4703-BCF8-FF34A385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2FE22B5-6951-4CB0-9826-47548181D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1" r="57891" b="22936"/>
          <a:stretch/>
        </p:blipFill>
        <p:spPr>
          <a:xfrm>
            <a:off x="838200" y="1834955"/>
            <a:ext cx="4178633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9C603-032B-4D7A-83A1-68EB6F234039}"/>
              </a:ext>
            </a:extLst>
          </p:cNvPr>
          <p:cNvSpPr/>
          <p:nvPr/>
        </p:nvSpPr>
        <p:spPr>
          <a:xfrm>
            <a:off x="1309562" y="2042316"/>
            <a:ext cx="3258105" cy="1100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FB0E74-65B0-4BC8-B672-98D3503E413C}"/>
              </a:ext>
            </a:extLst>
          </p:cNvPr>
          <p:cNvSpPr/>
          <p:nvPr/>
        </p:nvSpPr>
        <p:spPr>
          <a:xfrm>
            <a:off x="4283581" y="2060072"/>
            <a:ext cx="292963" cy="2574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CF756-2920-470A-9F64-4A5176ACB413}"/>
              </a:ext>
            </a:extLst>
          </p:cNvPr>
          <p:cNvSpPr/>
          <p:nvPr/>
        </p:nvSpPr>
        <p:spPr>
          <a:xfrm>
            <a:off x="1194152" y="3438330"/>
            <a:ext cx="1744462" cy="22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904B2-E1AF-45AC-AA19-5CF18A02D595}"/>
              </a:ext>
            </a:extLst>
          </p:cNvPr>
          <p:cNvSpPr/>
          <p:nvPr/>
        </p:nvSpPr>
        <p:spPr>
          <a:xfrm>
            <a:off x="2632334" y="3456087"/>
            <a:ext cx="315157" cy="265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5F7A5-CB84-40F8-B716-35604B0582F7}"/>
              </a:ext>
            </a:extLst>
          </p:cNvPr>
          <p:cNvSpPr/>
          <p:nvPr/>
        </p:nvSpPr>
        <p:spPr>
          <a:xfrm>
            <a:off x="2938614" y="3438330"/>
            <a:ext cx="1744462" cy="22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313A2F-C598-4AF5-AC4A-9E088038081D}"/>
              </a:ext>
            </a:extLst>
          </p:cNvPr>
          <p:cNvSpPr/>
          <p:nvPr/>
        </p:nvSpPr>
        <p:spPr>
          <a:xfrm>
            <a:off x="4376796" y="3456087"/>
            <a:ext cx="315157" cy="265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43AD7C-647B-4ECE-85B8-BF396E15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6068"/>
              </p:ext>
            </p:extLst>
          </p:nvPr>
        </p:nvGraphicFramePr>
        <p:xfrm>
          <a:off x="5488195" y="2412269"/>
          <a:ext cx="5865604" cy="26386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0265">
                  <a:extLst>
                    <a:ext uri="{9D8B030D-6E8A-4147-A177-3AD203B41FA5}">
                      <a16:colId xmlns:a16="http://schemas.microsoft.com/office/drawing/2014/main" val="4001547444"/>
                    </a:ext>
                  </a:extLst>
                </a:gridCol>
                <a:gridCol w="984399">
                  <a:extLst>
                    <a:ext uri="{9D8B030D-6E8A-4147-A177-3AD203B41FA5}">
                      <a16:colId xmlns:a16="http://schemas.microsoft.com/office/drawing/2014/main" val="3620575750"/>
                    </a:ext>
                  </a:extLst>
                </a:gridCol>
                <a:gridCol w="4280940">
                  <a:extLst>
                    <a:ext uri="{9D8B030D-6E8A-4147-A177-3AD203B41FA5}">
                      <a16:colId xmlns:a16="http://schemas.microsoft.com/office/drawing/2014/main" val="3168953589"/>
                    </a:ext>
                  </a:extLst>
                </a:gridCol>
              </a:tblGrid>
              <a:tr h="164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순번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화면</a:t>
                      </a:r>
                      <a:r>
                        <a:rPr lang="en-US" altLang="ko-KR" sz="1200" dirty="0">
                          <a:effectLst/>
                        </a:rPr>
                        <a:t>/ </a:t>
                      </a:r>
                      <a:r>
                        <a:rPr lang="ko-KR" altLang="en-US" sz="1200" dirty="0">
                          <a:effectLst/>
                        </a:rPr>
                        <a:t>기능 설명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52831"/>
                  </a:ext>
                </a:extLst>
              </a:tr>
              <a:tr h="473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게임 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게임 이름을 이미지로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530352"/>
                  </a:ext>
                </a:extLst>
              </a:tr>
              <a:tr h="9771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>
                          <a:effectLst/>
                        </a:rPr>
                        <a:t>이 어떤 게임인지 </a:t>
                      </a:r>
                      <a:r>
                        <a:rPr lang="ko-KR" altLang="en-US" sz="1200" dirty="0">
                          <a:effectLst/>
                        </a:rPr>
                        <a:t>설명이 있는 버튼입니다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해당 </a:t>
                      </a:r>
                      <a:r>
                        <a:rPr lang="ko-KR" altLang="en-US" sz="1200" dirty="0">
                          <a:effectLst/>
                        </a:rPr>
                        <a:t>버튼을</a:t>
                      </a:r>
                      <a:r>
                        <a:rPr lang="ko-KR" sz="1200" dirty="0">
                          <a:effectLst/>
                        </a:rPr>
                        <a:t> 마우스로 클릭하면 미니게임</a:t>
                      </a: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ko-KR" sz="1200" dirty="0" err="1">
                          <a:effectLst/>
                        </a:rPr>
                        <a:t>씬으로</a:t>
                      </a:r>
                      <a:r>
                        <a:rPr lang="ko-KR" sz="1200" dirty="0">
                          <a:effectLst/>
                        </a:rPr>
                        <a:t> 이동합니다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33268"/>
                  </a:ext>
                </a:extLst>
              </a:tr>
              <a:tr h="9771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dirty="0">
                          <a:effectLst/>
                        </a:rPr>
                        <a:t>미니게임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ko-KR" sz="1200" dirty="0">
                          <a:effectLst/>
                        </a:rPr>
                        <a:t>이 어떤 게임인지 </a:t>
                      </a:r>
                      <a:r>
                        <a:rPr lang="ko-KR" altLang="en-US" sz="1200" dirty="0">
                          <a:effectLst/>
                        </a:rPr>
                        <a:t>설명이 있는 버튼입니다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endParaRPr lang="ko-KR" altLang="ko-K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dirty="0">
                          <a:effectLst/>
                        </a:rPr>
                        <a:t>해당 </a:t>
                      </a:r>
                      <a:r>
                        <a:rPr lang="ko-KR" altLang="en-US" sz="1200" dirty="0">
                          <a:effectLst/>
                        </a:rPr>
                        <a:t>버튼을</a:t>
                      </a:r>
                      <a:r>
                        <a:rPr lang="ko-KR" altLang="ko-KR" sz="1200" dirty="0">
                          <a:effectLst/>
                        </a:rPr>
                        <a:t> 마우스로 클릭하면 미니게임</a:t>
                      </a:r>
                      <a:r>
                        <a:rPr lang="en-US" altLang="ko-KR" sz="1200" dirty="0">
                          <a:effectLst/>
                        </a:rPr>
                        <a:t>2 </a:t>
                      </a:r>
                      <a:r>
                        <a:rPr lang="ko-KR" altLang="ko-KR" sz="1200" dirty="0" err="1">
                          <a:effectLst/>
                        </a:rPr>
                        <a:t>씬으로</a:t>
                      </a:r>
                      <a:r>
                        <a:rPr lang="ko-KR" altLang="ko-KR" sz="1200" dirty="0">
                          <a:effectLst/>
                        </a:rPr>
                        <a:t> 이동합니다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035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7FD699E-9B4D-4C36-95AE-4748E1C1852E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19960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EE1A0-760E-4CD1-A040-7947F8F3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19224A-E2D5-4504-9764-F4133646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2E77EE-134E-476F-B228-7D0C9635A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1" r="57821" b="22936"/>
          <a:stretch/>
        </p:blipFill>
        <p:spPr>
          <a:xfrm>
            <a:off x="838200" y="1825625"/>
            <a:ext cx="4178633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4529C5-C38B-49D8-A98B-7DC25E5B1FCE}"/>
              </a:ext>
            </a:extLst>
          </p:cNvPr>
          <p:cNvSpPr/>
          <p:nvPr/>
        </p:nvSpPr>
        <p:spPr>
          <a:xfrm>
            <a:off x="838200" y="2001417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4223F3-5134-4B6E-B835-683ADFCC4666}"/>
              </a:ext>
            </a:extLst>
          </p:cNvPr>
          <p:cNvSpPr/>
          <p:nvPr/>
        </p:nvSpPr>
        <p:spPr>
          <a:xfrm>
            <a:off x="1632857" y="2001417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F7E651-957E-4EC4-9080-0B82FE5E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6350"/>
              </p:ext>
            </p:extLst>
          </p:nvPr>
        </p:nvGraphicFramePr>
        <p:xfrm>
          <a:off x="5421086" y="1748367"/>
          <a:ext cx="5932714" cy="450585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0586">
                  <a:extLst>
                    <a:ext uri="{9D8B030D-6E8A-4147-A177-3AD203B41FA5}">
                      <a16:colId xmlns:a16="http://schemas.microsoft.com/office/drawing/2014/main" val="2130731815"/>
                    </a:ext>
                  </a:extLst>
                </a:gridCol>
                <a:gridCol w="1351758">
                  <a:extLst>
                    <a:ext uri="{9D8B030D-6E8A-4147-A177-3AD203B41FA5}">
                      <a16:colId xmlns:a16="http://schemas.microsoft.com/office/drawing/2014/main" val="3099272433"/>
                    </a:ext>
                  </a:extLst>
                </a:gridCol>
                <a:gridCol w="4130370">
                  <a:extLst>
                    <a:ext uri="{9D8B030D-6E8A-4147-A177-3AD203B41FA5}">
                      <a16:colId xmlns:a16="http://schemas.microsoft.com/office/drawing/2014/main" val="3321394680"/>
                    </a:ext>
                  </a:extLst>
                </a:gridCol>
              </a:tblGrid>
              <a:tr h="2875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순번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이름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화면</a:t>
                      </a:r>
                      <a:r>
                        <a:rPr lang="en-US" altLang="ko-KR" sz="1200" dirty="0">
                          <a:effectLst/>
                        </a:rPr>
                        <a:t>/</a:t>
                      </a:r>
                      <a:r>
                        <a:rPr lang="ko-KR" sz="1200" dirty="0">
                          <a:effectLst/>
                        </a:rPr>
                        <a:t>기능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설명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87406"/>
                  </a:ext>
                </a:extLst>
              </a:tr>
              <a:tr h="10544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점수</a:t>
                      </a:r>
                      <a:r>
                        <a:rPr lang="en-US" sz="1200">
                          <a:effectLst/>
                        </a:rPr>
                        <a:t>(Score)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점수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r>
                        <a:rPr lang="ko-KR" sz="1200" dirty="0">
                          <a:effectLst/>
                        </a:rPr>
                        <a:t>를 실시간으로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게임 시작 시 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ko-KR" sz="1200" dirty="0">
                          <a:effectLst/>
                        </a:rPr>
                        <a:t>점으로 표시됩니다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현재의 치킨을 맞는 박스에 보내면 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>
                          <a:effectLst/>
                        </a:rPr>
                        <a:t>점을 획득하고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ko-KR" sz="1200" dirty="0">
                          <a:effectLst/>
                        </a:rPr>
                        <a:t>틀린 박스에 보내면 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r>
                        <a:rPr lang="ko-KR" sz="1200" dirty="0">
                          <a:effectLst/>
                        </a:rPr>
                        <a:t>점을 감점합니다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틀린 박스에 보냈을 때는</a:t>
                      </a:r>
                      <a:r>
                        <a:rPr lang="en-US" sz="1200" dirty="0">
                          <a:effectLst/>
                        </a:rPr>
                        <a:t> 1</a:t>
                      </a:r>
                      <a:r>
                        <a:rPr lang="ko-KR" sz="1200" dirty="0">
                          <a:effectLst/>
                        </a:rPr>
                        <a:t>초 동안 점수의 글씨가 빨갛게 변합니다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점수는 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ko-KR" sz="1200" dirty="0">
                          <a:effectLst/>
                        </a:rPr>
                        <a:t>점 미만으로 떨어지지 않습니다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63172"/>
                  </a:ext>
                </a:extLst>
              </a:tr>
              <a:tr h="839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다음 순서의 치킨들</a:t>
                      </a:r>
                      <a:br>
                        <a:rPr lang="en-US" altLang="ko-KR" sz="1200" dirty="0">
                          <a:effectLst/>
                        </a:rPr>
                      </a:b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다음 순서의 치킨이 무엇인지</a:t>
                      </a:r>
                      <a:r>
                        <a:rPr lang="en-US" sz="1200" dirty="0">
                          <a:effectLst/>
                        </a:rPr>
                        <a:t> 3</a:t>
                      </a:r>
                      <a:r>
                        <a:rPr lang="ko-KR" sz="1200" dirty="0">
                          <a:effectLst/>
                        </a:rPr>
                        <a:t>개까지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게임이 시작될 때 함께 표시되며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ko-KR" sz="1200" dirty="0">
                          <a:effectLst/>
                        </a:rPr>
                        <a:t>랜덤으로 생성된 </a:t>
                      </a:r>
                      <a:r>
                        <a:rPr lang="en-US" altLang="ko-KR" sz="1200" dirty="0">
                          <a:effectLst/>
                        </a:rPr>
                        <a:t>10</a:t>
                      </a:r>
                      <a:r>
                        <a:rPr lang="en-US" sz="1200" dirty="0">
                          <a:effectLst/>
                        </a:rPr>
                        <a:t>00</a:t>
                      </a:r>
                      <a:r>
                        <a:rPr lang="ko-KR" sz="1200" dirty="0">
                          <a:effectLst/>
                        </a:rPr>
                        <a:t>개의 변수를 가진 단일 배열로 이루어져 있습니다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예시처럼 세로로 표시되어 있으며 아래쪽에 있는 치킨 일수록 </a:t>
                      </a:r>
                      <a:r>
                        <a:rPr lang="en-US" sz="1200" dirty="0">
                          <a:effectLst/>
                        </a:rPr>
                        <a:t>‘</a:t>
                      </a:r>
                      <a:r>
                        <a:rPr lang="ko-KR" sz="1200" dirty="0">
                          <a:effectLst/>
                        </a:rPr>
                        <a:t>현재의 치킨</a:t>
                      </a:r>
                      <a:r>
                        <a:rPr lang="en-US" sz="1200" dirty="0">
                          <a:effectLst/>
                        </a:rPr>
                        <a:t>’</a:t>
                      </a:r>
                      <a:r>
                        <a:rPr lang="ko-KR" sz="1200" dirty="0">
                          <a:effectLst/>
                        </a:rPr>
                        <a:t>의 다음 순서입니다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9235"/>
                  </a:ext>
                </a:extLst>
              </a:tr>
              <a:tr h="4569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남은 시간 초</a:t>
                      </a:r>
                      <a:br>
                        <a:rPr lang="en-US" altLang="ko-KR" sz="1200" dirty="0">
                          <a:effectLst/>
                        </a:rPr>
                      </a:b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남은 시간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r>
                        <a:rPr lang="ko-KR" sz="1200" dirty="0">
                          <a:effectLst/>
                        </a:rPr>
                        <a:t>를 실시간으로 표시합니다</a:t>
                      </a:r>
                      <a:r>
                        <a:rPr lang="en-US" sz="1200" dirty="0">
                          <a:effectLst/>
                        </a:rPr>
                        <a:t>. 30</a:t>
                      </a:r>
                      <a:r>
                        <a:rPr lang="ko-KR" sz="1200" dirty="0">
                          <a:effectLst/>
                        </a:rPr>
                        <a:t>초부터 시작하여 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 err="1">
                          <a:effectLst/>
                        </a:rPr>
                        <a:t>초씩</a:t>
                      </a:r>
                      <a:r>
                        <a:rPr lang="ko-KR" sz="1200" dirty="0">
                          <a:effectLst/>
                        </a:rPr>
                        <a:t> 줄어들고</a:t>
                      </a:r>
                      <a:r>
                        <a:rPr lang="en-US" sz="1200" dirty="0">
                          <a:effectLst/>
                        </a:rPr>
                        <a:t>, 0</a:t>
                      </a:r>
                      <a:r>
                        <a:rPr lang="ko-KR" sz="1200" dirty="0">
                          <a:effectLst/>
                        </a:rPr>
                        <a:t>초가 되면 게임이 종료됩니다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11356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후라이드</a:t>
                      </a:r>
                      <a:r>
                        <a:rPr lang="ko-KR" sz="1200" dirty="0">
                          <a:effectLst/>
                        </a:rPr>
                        <a:t> 치킨 박스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후라이드</a:t>
                      </a:r>
                      <a:r>
                        <a:rPr lang="ko-KR" sz="1200" dirty="0">
                          <a:effectLst/>
                        </a:rPr>
                        <a:t> 치킨들을 보내야 하는 곳입니다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7221"/>
                  </a:ext>
                </a:extLst>
              </a:tr>
              <a:tr h="542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치킨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치킨이 무엇인지 나타냅니다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이곳에 있는 치킨들을 좌우 방향키를 이용해서 양쪽의 박스로 보내야합니다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가장 최근에 누른 방향키에 따라 화살표의 색상이 바뀝니다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4033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양념 치킨 박스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양념 치킨들을 보내야 하는 곳입니다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0834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7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정답 피드백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올바르게 치킨을 옮겼으면 </a:t>
                      </a:r>
                      <a:r>
                        <a:rPr lang="en-US" altLang="ko-KR" sz="1200" dirty="0">
                          <a:effectLst/>
                        </a:rPr>
                        <a:t>GOOD, </a:t>
                      </a:r>
                      <a:r>
                        <a:rPr lang="ko-KR" altLang="en-US" sz="1200" dirty="0">
                          <a:effectLst/>
                        </a:rPr>
                        <a:t>틀리게 치킨을 옮겼으면 </a:t>
                      </a:r>
                      <a:r>
                        <a:rPr lang="en-US" altLang="ko-KR" sz="1200" dirty="0">
                          <a:effectLst/>
                        </a:rPr>
                        <a:t>BAD </a:t>
                      </a:r>
                      <a:r>
                        <a:rPr lang="ko-KR" altLang="en-US" sz="1200" dirty="0">
                          <a:effectLst/>
                        </a:rPr>
                        <a:t>이미지가 등장합니다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416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7D3E646-4677-458C-BD2A-37B87D7C78E2}"/>
              </a:ext>
            </a:extLst>
          </p:cNvPr>
          <p:cNvSpPr/>
          <p:nvPr/>
        </p:nvSpPr>
        <p:spPr>
          <a:xfrm>
            <a:off x="2410551" y="1990532"/>
            <a:ext cx="1033929" cy="215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9A699-4DFE-4EAF-A6AB-44A2D4C9D6D8}"/>
              </a:ext>
            </a:extLst>
          </p:cNvPr>
          <p:cNvSpPr/>
          <p:nvPr/>
        </p:nvSpPr>
        <p:spPr>
          <a:xfrm>
            <a:off x="3205208" y="1990532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379246-39D4-4504-9DC6-5E6D5CC14C0D}"/>
              </a:ext>
            </a:extLst>
          </p:cNvPr>
          <p:cNvSpPr/>
          <p:nvPr/>
        </p:nvSpPr>
        <p:spPr>
          <a:xfrm>
            <a:off x="3982902" y="1988978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1E3D2-CBB5-4A57-9D92-08BB3D7EB0B1}"/>
              </a:ext>
            </a:extLst>
          </p:cNvPr>
          <p:cNvSpPr/>
          <p:nvPr/>
        </p:nvSpPr>
        <p:spPr>
          <a:xfrm>
            <a:off x="4777559" y="1988978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987C65-F949-4D0F-A9D9-2482F7E1E6AC}"/>
              </a:ext>
            </a:extLst>
          </p:cNvPr>
          <p:cNvSpPr/>
          <p:nvPr/>
        </p:nvSpPr>
        <p:spPr>
          <a:xfrm>
            <a:off x="838199" y="4533123"/>
            <a:ext cx="1033929" cy="16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5BDED2-1248-4774-ADB8-C0CA2760FE5D}"/>
              </a:ext>
            </a:extLst>
          </p:cNvPr>
          <p:cNvSpPr/>
          <p:nvPr/>
        </p:nvSpPr>
        <p:spPr>
          <a:xfrm>
            <a:off x="1632856" y="453312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F16942-A1BD-4222-9E76-FD8A172818B3}"/>
              </a:ext>
            </a:extLst>
          </p:cNvPr>
          <p:cNvSpPr/>
          <p:nvPr/>
        </p:nvSpPr>
        <p:spPr>
          <a:xfrm>
            <a:off x="2410551" y="4943670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FFBB20-5C30-45DD-AA1F-B139A492C642}"/>
              </a:ext>
            </a:extLst>
          </p:cNvPr>
          <p:cNvSpPr/>
          <p:nvPr/>
        </p:nvSpPr>
        <p:spPr>
          <a:xfrm>
            <a:off x="3205208" y="4943670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EE6D8-1671-4326-B1E8-8F1C66EB1E4A}"/>
              </a:ext>
            </a:extLst>
          </p:cNvPr>
          <p:cNvSpPr/>
          <p:nvPr/>
        </p:nvSpPr>
        <p:spPr>
          <a:xfrm>
            <a:off x="3982902" y="4533123"/>
            <a:ext cx="1033929" cy="16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BA91CF-B8EA-4DCF-A85E-A38DE09E77A7}"/>
              </a:ext>
            </a:extLst>
          </p:cNvPr>
          <p:cNvSpPr/>
          <p:nvPr/>
        </p:nvSpPr>
        <p:spPr>
          <a:xfrm>
            <a:off x="4777559" y="453312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44B2FA-4FD2-44BF-8F51-628185CD0A42}"/>
              </a:ext>
            </a:extLst>
          </p:cNvPr>
          <p:cNvSpPr/>
          <p:nvPr/>
        </p:nvSpPr>
        <p:spPr>
          <a:xfrm>
            <a:off x="2052735" y="4152074"/>
            <a:ext cx="1744824" cy="63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0EC3A3-B76D-48A5-9596-B3107E807120}"/>
              </a:ext>
            </a:extLst>
          </p:cNvPr>
          <p:cNvSpPr/>
          <p:nvPr/>
        </p:nvSpPr>
        <p:spPr>
          <a:xfrm>
            <a:off x="3587763" y="4142792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647F7-4308-43BF-BC59-3C4CA8D9B61E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치킨 게임</a:t>
            </a:r>
          </a:p>
        </p:txBody>
      </p:sp>
    </p:spTree>
    <p:extLst>
      <p:ext uri="{BB962C8B-B14F-4D97-AF65-F5344CB8AC3E}">
        <p14:creationId xmlns:p14="http://schemas.microsoft.com/office/powerpoint/2010/main" val="258358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EBA9A-2B58-4F27-83AB-56BC02CD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E0415-733B-4AEF-9EF9-C60E74A7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/>
              <a:t> 제목 및 개요</a:t>
            </a:r>
            <a:endParaRPr lang="en-US" altLang="ko-KR" dirty="0"/>
          </a:p>
          <a:p>
            <a:r>
              <a:rPr lang="ko-KR" altLang="en-US" dirty="0"/>
              <a:t> 팀원 소개 및 역할 분담</a:t>
            </a:r>
            <a:endParaRPr lang="en-US" altLang="ko-KR" dirty="0"/>
          </a:p>
          <a:p>
            <a:r>
              <a:rPr lang="ko-KR" altLang="en-US" dirty="0"/>
              <a:t> 전체 클래스 구조도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클래스 설명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기능 정의 내용</a:t>
            </a:r>
            <a:endParaRPr lang="en-US" altLang="ko-KR" dirty="0"/>
          </a:p>
          <a:p>
            <a:r>
              <a:rPr lang="ko-KR" altLang="en-US" dirty="0"/>
              <a:t> 발표 후 추가 사항</a:t>
            </a:r>
            <a:endParaRPr lang="en-US" altLang="ko-KR" dirty="0"/>
          </a:p>
          <a:p>
            <a:r>
              <a:rPr lang="ko-KR" altLang="en-US" dirty="0"/>
              <a:t> 프로젝트에 대한 개인 의견</a:t>
            </a:r>
            <a:endParaRPr lang="en-US" altLang="ko-KR" dirty="0"/>
          </a:p>
          <a:p>
            <a:r>
              <a:rPr lang="en-US" altLang="ko-KR" dirty="0"/>
              <a:t> GitHub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7BE34-FBF7-47B3-A9E9-74BF4F3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A2F08-A026-4111-91D3-F552338C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D8092C-70EC-423B-9B0C-8D5257DC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044230-3513-41A5-91F7-367FA4662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1" t="2814" r="57891" b="22936"/>
          <a:stretch/>
        </p:blipFill>
        <p:spPr>
          <a:xfrm>
            <a:off x="838200" y="1825625"/>
            <a:ext cx="4337000" cy="435133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2FA023-1568-40A2-9814-9BAAC9D8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8033"/>
              </p:ext>
            </p:extLst>
          </p:nvPr>
        </p:nvGraphicFramePr>
        <p:xfrm>
          <a:off x="5661606" y="1825624"/>
          <a:ext cx="5692194" cy="23078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6598">
                  <a:extLst>
                    <a:ext uri="{9D8B030D-6E8A-4147-A177-3AD203B41FA5}">
                      <a16:colId xmlns:a16="http://schemas.microsoft.com/office/drawing/2014/main" val="1549409419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974064025"/>
                    </a:ext>
                  </a:extLst>
                </a:gridCol>
                <a:gridCol w="4346510">
                  <a:extLst>
                    <a:ext uri="{9D8B030D-6E8A-4147-A177-3AD203B41FA5}">
                      <a16:colId xmlns:a16="http://schemas.microsoft.com/office/drawing/2014/main" val="2552358471"/>
                    </a:ext>
                  </a:extLst>
                </a:gridCol>
              </a:tblGrid>
              <a:tr h="319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기능 설명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078136"/>
                  </a:ext>
                </a:extLst>
              </a:tr>
              <a:tr h="7634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</a:t>
                      </a:r>
                      <a:endParaRPr lang="en-US" alt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거리를 실시간으로 숫자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로 표시합니다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거리는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에서 시작하여 배경 이미지가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축 방향으로 이동한 픽셀을 뜻합니다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40102"/>
                  </a:ext>
                </a:extLst>
              </a:tr>
              <a:tr h="537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장애물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장애물은 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단 장애물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단 장애물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공중 장애물이 있고 랜덤하게 등장합니다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장애물이 오른쪽에서 왼쪽으로 일정한 속도로 이동합니다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92054"/>
                  </a:ext>
                </a:extLst>
              </a:tr>
              <a:tr h="6880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캐릭터</a:t>
                      </a:r>
                      <a:endParaRPr lang="en-US" alt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플레이어가 점프를 통해 조작할 수 있는 캐릭터입니다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캐릭터의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좌표는 고정시키고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점프를 하면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좌표가 변합니다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904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72D33A2-C02F-4FA1-B878-BFD81716AB43}"/>
              </a:ext>
            </a:extLst>
          </p:cNvPr>
          <p:cNvSpPr/>
          <p:nvPr/>
        </p:nvSpPr>
        <p:spPr>
          <a:xfrm>
            <a:off x="3956181" y="1973425"/>
            <a:ext cx="1219020" cy="349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F9A83C-E87A-4749-8BC8-42CE79AD29F4}"/>
              </a:ext>
            </a:extLst>
          </p:cNvPr>
          <p:cNvSpPr/>
          <p:nvPr/>
        </p:nvSpPr>
        <p:spPr>
          <a:xfrm>
            <a:off x="4935928" y="1973425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87ED31-0DDD-480A-9997-F397513EAA1C}"/>
              </a:ext>
            </a:extLst>
          </p:cNvPr>
          <p:cNvSpPr/>
          <p:nvPr/>
        </p:nvSpPr>
        <p:spPr>
          <a:xfrm>
            <a:off x="2034073" y="4669973"/>
            <a:ext cx="649820" cy="150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83AE7-EF55-4B1D-B639-E260786B052B}"/>
              </a:ext>
            </a:extLst>
          </p:cNvPr>
          <p:cNvSpPr/>
          <p:nvPr/>
        </p:nvSpPr>
        <p:spPr>
          <a:xfrm>
            <a:off x="2444621" y="466997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A387AE-150D-4DBE-AB8F-952874FE891F}"/>
              </a:ext>
            </a:extLst>
          </p:cNvPr>
          <p:cNvSpPr/>
          <p:nvPr/>
        </p:nvSpPr>
        <p:spPr>
          <a:xfrm>
            <a:off x="1071465" y="3302930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7FE548-76AC-4DBB-BDC8-090EA4F269B0}"/>
              </a:ext>
            </a:extLst>
          </p:cNvPr>
          <p:cNvSpPr/>
          <p:nvPr/>
        </p:nvSpPr>
        <p:spPr>
          <a:xfrm>
            <a:off x="1866122" y="3302930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FE87E-395C-429F-9C11-0FADA61AE109}"/>
              </a:ext>
            </a:extLst>
          </p:cNvPr>
          <p:cNvSpPr txBox="1"/>
          <p:nvPr/>
        </p:nvSpPr>
        <p:spPr>
          <a:xfrm>
            <a:off x="844832" y="1426318"/>
            <a:ext cx="433036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런닝</a:t>
            </a:r>
            <a:r>
              <a:rPr lang="ko-KR" altLang="en-US" sz="1600" dirty="0"/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227767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048EB-1261-4F69-BB65-FE07B2AC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F0FC74-74DA-4DF0-8420-98D2E66D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75CBF6D-8D0E-4228-98D2-A164735AF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1" r="57821" b="23425"/>
          <a:stretch/>
        </p:blipFill>
        <p:spPr>
          <a:xfrm>
            <a:off x="838200" y="1788303"/>
            <a:ext cx="4205318" cy="43513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443E8E4-4F82-4546-8F2A-A815D513B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25580"/>
              </p:ext>
            </p:extLst>
          </p:nvPr>
        </p:nvGraphicFramePr>
        <p:xfrm>
          <a:off x="5744420" y="2471909"/>
          <a:ext cx="5609380" cy="1973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7967">
                  <a:extLst>
                    <a:ext uri="{9D8B030D-6E8A-4147-A177-3AD203B41FA5}">
                      <a16:colId xmlns:a16="http://schemas.microsoft.com/office/drawing/2014/main" val="1537731897"/>
                    </a:ext>
                  </a:extLst>
                </a:gridCol>
                <a:gridCol w="1414282">
                  <a:extLst>
                    <a:ext uri="{9D8B030D-6E8A-4147-A177-3AD203B41FA5}">
                      <a16:colId xmlns:a16="http://schemas.microsoft.com/office/drawing/2014/main" val="1490821972"/>
                    </a:ext>
                  </a:extLst>
                </a:gridCol>
                <a:gridCol w="3677131">
                  <a:extLst>
                    <a:ext uri="{9D8B030D-6E8A-4147-A177-3AD203B41FA5}">
                      <a16:colId xmlns:a16="http://schemas.microsoft.com/office/drawing/2014/main" val="4164900454"/>
                    </a:ext>
                  </a:extLst>
                </a:gridCol>
              </a:tblGrid>
              <a:tr h="228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순번</a:t>
                      </a:r>
                      <a:endParaRPr lang="ko-KR" sz="120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이름</a:t>
                      </a:r>
                      <a:endParaRPr lang="ko-KR" sz="120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기능</a:t>
                      </a:r>
                      <a:endParaRPr lang="ko-KR" sz="1200" dirty="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1671"/>
                  </a:ext>
                </a:extLst>
              </a:tr>
              <a:tr h="784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1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플레이어의 점수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게임이 종료되었을 때</a:t>
                      </a:r>
                      <a:r>
                        <a:rPr lang="en-US" alt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게임 화면을 멈추고 </a:t>
                      </a:r>
                      <a:r>
                        <a:rPr lang="en-US" alt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GAME OVER </a:t>
                      </a:r>
                      <a:r>
                        <a:rPr lang="en-US" altLang="ko-KR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JOptionPane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에서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플레이어의 점수를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“YOUR SCORE IS 0000!! CONTINE?”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라고 텍스트로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 0000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에는 플레이어가 획득한 점수를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444413"/>
                  </a:ext>
                </a:extLst>
              </a:tr>
              <a:tr h="228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2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해당 미니게임 다시 플레이하기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예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버튼을 누르면 해당 미니게임을 다시 플레이할 수 있습니다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37813"/>
                  </a:ext>
                </a:extLst>
              </a:tr>
              <a:tr h="3133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3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메인 메뉴로 돌아가기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아니오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버튼을 누르면 메인 게임 </a:t>
                      </a:r>
                      <a:r>
                        <a:rPr lang="ko-KR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씬으로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이동하여 미니게임의 종류를 선택할 수 있습니다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78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E0598EC-29EE-4464-BA6D-A1D6E3AE5247}"/>
              </a:ext>
            </a:extLst>
          </p:cNvPr>
          <p:cNvSpPr txBox="1"/>
          <p:nvPr/>
        </p:nvSpPr>
        <p:spPr>
          <a:xfrm>
            <a:off x="838200" y="5550176"/>
            <a:ext cx="4205318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이미지는 </a:t>
            </a:r>
            <a:r>
              <a:rPr lang="ko-KR" altLang="en-US" sz="1200" dirty="0" err="1"/>
              <a:t>런닝게임</a:t>
            </a:r>
            <a:r>
              <a:rPr lang="ko-KR" altLang="en-US" sz="1200" dirty="0"/>
              <a:t> 이미지지만</a:t>
            </a:r>
            <a:r>
              <a:rPr lang="en-US" altLang="ko-KR" sz="1200" dirty="0"/>
              <a:t>, </a:t>
            </a:r>
            <a:r>
              <a:rPr lang="ko-KR" altLang="en-US" sz="1200" dirty="0"/>
              <a:t>치킨게임에서도 동일합니다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64604-A4D8-43B2-866B-8265349D2601}"/>
              </a:ext>
            </a:extLst>
          </p:cNvPr>
          <p:cNvSpPr/>
          <p:nvPr/>
        </p:nvSpPr>
        <p:spPr>
          <a:xfrm>
            <a:off x="2248678" y="3904861"/>
            <a:ext cx="1352937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39765-E333-4A6E-8586-A1623840C182}"/>
              </a:ext>
            </a:extLst>
          </p:cNvPr>
          <p:cNvSpPr/>
          <p:nvPr/>
        </p:nvSpPr>
        <p:spPr>
          <a:xfrm>
            <a:off x="3362343" y="3904807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D6E40F-8BE2-40FD-8CB6-84D2D02229CC}"/>
              </a:ext>
            </a:extLst>
          </p:cNvPr>
          <p:cNvSpPr/>
          <p:nvPr/>
        </p:nvSpPr>
        <p:spPr>
          <a:xfrm>
            <a:off x="2298196" y="4114745"/>
            <a:ext cx="626950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A6D06-04A3-4375-A9E1-DE8B1FECB1EE}"/>
              </a:ext>
            </a:extLst>
          </p:cNvPr>
          <p:cNvSpPr/>
          <p:nvPr/>
        </p:nvSpPr>
        <p:spPr>
          <a:xfrm>
            <a:off x="2298196" y="4114745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B28C6E-831D-4FCB-81A7-A34BD7CF94C3}"/>
              </a:ext>
            </a:extLst>
          </p:cNvPr>
          <p:cNvSpPr/>
          <p:nvPr/>
        </p:nvSpPr>
        <p:spPr>
          <a:xfrm>
            <a:off x="2926268" y="4114745"/>
            <a:ext cx="626950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18F8A0-45B1-4ACA-9D44-2DF1701C338B}"/>
              </a:ext>
            </a:extLst>
          </p:cNvPr>
          <p:cNvSpPr/>
          <p:nvPr/>
        </p:nvSpPr>
        <p:spPr>
          <a:xfrm>
            <a:off x="3338145" y="4114691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FA239-A4E8-49D5-82EB-A7BC50241AB6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GAME</a:t>
            </a:r>
            <a:r>
              <a:rPr lang="ko-KR" altLang="en-US" sz="1600" dirty="0"/>
              <a:t> </a:t>
            </a:r>
            <a:r>
              <a:rPr lang="en-US" altLang="ko-KR" sz="1600" dirty="0"/>
              <a:t>OVER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10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816A7-A62E-46CB-9264-FC9E7965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발표 후 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49415-D5D3-4B4E-B290-1597BB0A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추가한 기능은 없습니다</a:t>
            </a:r>
            <a:endParaRPr lang="en-US" altLang="ko-KR" dirty="0"/>
          </a:p>
          <a:p>
            <a:pPr lvl="1"/>
            <a:r>
              <a:rPr lang="ko-KR" altLang="en-US" dirty="0"/>
              <a:t>블랙보드에 음악파일도 포함한 파일을 올렸더니 용량이 너무 커서 제대로 업로드가 되지 않았습니다</a:t>
            </a:r>
            <a:r>
              <a:rPr lang="en-US" altLang="ko-KR" dirty="0"/>
              <a:t>. </a:t>
            </a:r>
            <a:r>
              <a:rPr lang="ko-KR" altLang="en-US" dirty="0"/>
              <a:t>그래서 블랙보드에 업로드한 파일은 배경음악 파일을 뺀 파일입니다</a:t>
            </a:r>
            <a:r>
              <a:rPr lang="en-US" altLang="ko-KR" dirty="0"/>
              <a:t>. </a:t>
            </a:r>
            <a:r>
              <a:rPr lang="ko-KR" altLang="en-US" dirty="0"/>
              <a:t>배경 음악이 포함된 파일은 메일로 보냈습니다</a:t>
            </a:r>
            <a:r>
              <a:rPr lang="en-US" altLang="ko-KR" dirty="0"/>
              <a:t>. </a:t>
            </a:r>
            <a:r>
              <a:rPr lang="ko-KR" altLang="en-US" dirty="0"/>
              <a:t>죄송합니다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GitHub</a:t>
            </a:r>
            <a:r>
              <a:rPr lang="ko-KR" altLang="en-US" dirty="0"/>
              <a:t>에 업로드 했습니다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3B2D6-9DBD-494A-854E-4EACEC24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E1CC8B6-1C59-4151-B925-94D90A6B8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9FF876C2-A259-4266-94AD-8D47A3722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>
                <a:hlinkClick r:id="rId2"/>
              </a:rPr>
              <a:t>https://github.com/HanSeoHyun/MINIGAME-DELUXE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F3F28-5AE0-4BB7-8FA0-488080E5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8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457B0F7-CB2D-496A-A228-F55B3A66D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B8DDFD6-874F-4310-8650-7B85E5A13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D2496-97FF-459D-AAC1-FCF56C8F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13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및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1D323-E164-4613-A57F-E75F558A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3305" r="58061" b="22721"/>
          <a:stretch/>
        </p:blipFill>
        <p:spPr>
          <a:xfrm>
            <a:off x="838200" y="1643963"/>
            <a:ext cx="4342334" cy="434001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4BDC19-582A-4A3C-B21C-AB89A67A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98798"/>
            <a:ext cx="5257800" cy="146040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: MINIGAME DELUXE</a:t>
            </a:r>
          </a:p>
          <a:p>
            <a:r>
              <a:rPr lang="ko-KR" altLang="en-US" dirty="0"/>
              <a:t> 간단한 키보드 입력만으로도 즐길 수 있는 미니게임 두 개를 모아 놓은 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058F3-A582-4557-86A9-3163DF2D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및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2EFB2-9E97-42B8-A2D8-2ACB48705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t="3196" r="57986" b="22993"/>
          <a:stretch/>
        </p:blipFill>
        <p:spPr>
          <a:xfrm>
            <a:off x="6818049" y="1581464"/>
            <a:ext cx="4535749" cy="4505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8343B5-0A20-4BE8-9CAB-7E62CE39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3168" r="57984" b="22585"/>
          <a:stretch/>
        </p:blipFill>
        <p:spPr>
          <a:xfrm>
            <a:off x="838202" y="1581465"/>
            <a:ext cx="4535750" cy="450545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7E70F6-C975-4F9B-A146-02D1E572F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463"/>
            <a:ext cx="4535749" cy="4505455"/>
          </a:xfrm>
          <a:solidFill>
            <a:schemeClr val="bg1">
              <a:alpha val="5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dirty="0"/>
              <a:t> 치킨게임</a:t>
            </a:r>
            <a:endParaRPr lang="en-US" altLang="ko-KR" sz="3200" b="1" dirty="0"/>
          </a:p>
          <a:p>
            <a:r>
              <a:rPr lang="ko-KR" altLang="en-US" dirty="0"/>
              <a:t> 내려오는 치킨들을 </a:t>
            </a:r>
            <a:r>
              <a:rPr lang="ko-KR" altLang="en-US" dirty="0" err="1"/>
              <a:t>후라이드는</a:t>
            </a:r>
            <a:r>
              <a:rPr lang="ko-KR" altLang="en-US" dirty="0"/>
              <a:t> 왼쪽 방향키</a:t>
            </a:r>
            <a:r>
              <a:rPr lang="en-US" altLang="ko-KR" dirty="0"/>
              <a:t>, </a:t>
            </a:r>
            <a:r>
              <a:rPr lang="ko-KR" altLang="en-US" dirty="0"/>
              <a:t>양념은 오른쪽 방향키로 옮겨주세요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제한 시간 안에 최대한 많은 치킨들을 올바르게 옮기기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5285F51-09F6-46DD-A01B-A6648BB88DFF}"/>
              </a:ext>
            </a:extLst>
          </p:cNvPr>
          <p:cNvSpPr txBox="1">
            <a:spLocks/>
          </p:cNvSpPr>
          <p:nvPr/>
        </p:nvSpPr>
        <p:spPr>
          <a:xfrm>
            <a:off x="6818049" y="1581463"/>
            <a:ext cx="4535749" cy="45054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/>
              <a:t> </a:t>
            </a:r>
            <a:r>
              <a:rPr lang="ko-KR" altLang="en-US" sz="3200" b="1" dirty="0" err="1"/>
              <a:t>런닝게임</a:t>
            </a:r>
            <a:endParaRPr lang="ko-KR" altLang="en-US" sz="3200" b="1" dirty="0"/>
          </a:p>
          <a:p>
            <a:r>
              <a:rPr lang="ko-KR" altLang="en-US" dirty="0"/>
              <a:t> 타이밍에 맞춰 스페이스 바를 눌러서 점프를 이용해 장애물을 넘어주세요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장애물에 걸리지 않고 최대한 많은 거리를 가기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CDFAB-F2FE-4BE0-AF40-47385D6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B8E8E-D6DE-4E4C-8434-6AD0BFE9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 및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61FF9-2B17-45F3-9979-2CBFB900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03" y="2981124"/>
            <a:ext cx="1447800" cy="56301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김성수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AA3C0-1307-480D-99FC-64E59E9A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2" y="1678133"/>
            <a:ext cx="1271823" cy="127182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A8CD54-56F8-4D8F-BFD3-45C3C4E0B94D}"/>
              </a:ext>
            </a:extLst>
          </p:cNvPr>
          <p:cNvSpPr txBox="1">
            <a:spLocks/>
          </p:cNvSpPr>
          <p:nvPr/>
        </p:nvSpPr>
        <p:spPr>
          <a:xfrm>
            <a:off x="3911083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정재훈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C0796-2884-4156-A723-4A5826AE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72" y="1678133"/>
            <a:ext cx="1271823" cy="127182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EED3FCF-7D02-4B65-A294-2ECDC1A8113B}"/>
              </a:ext>
            </a:extLst>
          </p:cNvPr>
          <p:cNvSpPr txBox="1">
            <a:spLocks/>
          </p:cNvSpPr>
          <p:nvPr/>
        </p:nvSpPr>
        <p:spPr>
          <a:xfrm>
            <a:off x="6824040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정택규</a:t>
            </a:r>
            <a:endParaRPr lang="ko-KR" altLang="en-US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FA0F4-2314-42CC-9AA1-A0DFB5E3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9" y="1678133"/>
            <a:ext cx="1271823" cy="127182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258BC95-22D8-4577-B50F-C2F8AF065FD3}"/>
              </a:ext>
            </a:extLst>
          </p:cNvPr>
          <p:cNvSpPr txBox="1">
            <a:spLocks/>
          </p:cNvSpPr>
          <p:nvPr/>
        </p:nvSpPr>
        <p:spPr>
          <a:xfrm>
            <a:off x="9649008" y="2981123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한서현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0D55B-406F-4438-89E6-C0BA6CA2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7" y="1678132"/>
            <a:ext cx="1271823" cy="127182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6C1A783-5D2E-4529-9FEB-7233B276862F}"/>
              </a:ext>
            </a:extLst>
          </p:cNvPr>
          <p:cNvSpPr txBox="1">
            <a:spLocks/>
          </p:cNvSpPr>
          <p:nvPr/>
        </p:nvSpPr>
        <p:spPr>
          <a:xfrm>
            <a:off x="69824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정의서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사운드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BCB9701-C791-4E05-BFC7-1FB7D7CA4378}"/>
              </a:ext>
            </a:extLst>
          </p:cNvPr>
          <p:cNvSpPr txBox="1">
            <a:spLocks/>
          </p:cNvSpPr>
          <p:nvPr/>
        </p:nvSpPr>
        <p:spPr>
          <a:xfrm>
            <a:off x="343522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메인 화면 씬 연결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UML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endParaRPr lang="ko-KR" altLang="en-US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002A390-9229-4CA8-A3FF-38634443F721}"/>
              </a:ext>
            </a:extLst>
          </p:cNvPr>
          <p:cNvSpPr txBox="1">
            <a:spLocks/>
          </p:cNvSpPr>
          <p:nvPr/>
        </p:nvSpPr>
        <p:spPr>
          <a:xfrm>
            <a:off x="6348179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9F6153-E085-46D9-87B5-374C54DADD93}"/>
              </a:ext>
            </a:extLst>
          </p:cNvPr>
          <p:cNvSpPr txBox="1">
            <a:spLocks/>
          </p:cNvSpPr>
          <p:nvPr/>
        </p:nvSpPr>
        <p:spPr>
          <a:xfrm>
            <a:off x="9173147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조장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: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발표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PPT</a:t>
            </a: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정의서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D8F38-55CE-4ED5-97FD-098E252F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1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92C1-76DF-41F0-B428-6BA2D4AA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클래스 구조도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A2A27-70CB-41AC-802F-42AA29F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F068841-F828-44AF-8589-7E561853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313204"/>
            <a:ext cx="8795658" cy="55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BF94-01AD-4500-AF10-C0C602A6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클래스 구조도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FA788-3005-454A-8927-E9C7CEE0942C}"/>
              </a:ext>
            </a:extLst>
          </p:cNvPr>
          <p:cNvSpPr/>
          <p:nvPr/>
        </p:nvSpPr>
        <p:spPr>
          <a:xfrm>
            <a:off x="4789347" y="1772783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MainClass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8FC7FA-9D6F-4439-A331-EEF4BCEE5C2B}"/>
              </a:ext>
            </a:extLst>
          </p:cNvPr>
          <p:cNvSpPr/>
          <p:nvPr/>
        </p:nvSpPr>
        <p:spPr>
          <a:xfrm>
            <a:off x="4789347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75957-E794-4874-A4CB-CAB4208634B7}"/>
              </a:ext>
            </a:extLst>
          </p:cNvPr>
          <p:cNvSpPr/>
          <p:nvPr/>
        </p:nvSpPr>
        <p:spPr>
          <a:xfrm>
            <a:off x="1286630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5BB0B1-8DDF-4996-A1EA-6046BD1EA57D}"/>
              </a:ext>
            </a:extLst>
          </p:cNvPr>
          <p:cNvSpPr/>
          <p:nvPr/>
        </p:nvSpPr>
        <p:spPr>
          <a:xfrm>
            <a:off x="8279364" y="2777279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RunningGamePanel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B4EFC9-23ED-4A20-A8D3-8FB42B7B91CE}"/>
              </a:ext>
            </a:extLst>
          </p:cNvPr>
          <p:cNvSpPr/>
          <p:nvPr/>
        </p:nvSpPr>
        <p:spPr>
          <a:xfrm>
            <a:off x="4789347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GameChoiceListener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EDA30-07FF-45E8-9962-A2BE57BEAEB2}"/>
              </a:ext>
            </a:extLst>
          </p:cNvPr>
          <p:cNvSpPr/>
          <p:nvPr/>
        </p:nvSpPr>
        <p:spPr>
          <a:xfrm>
            <a:off x="1299330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ChickenAnimation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DBF363-0FBF-48EA-9DF1-10E920645C0E}"/>
              </a:ext>
            </a:extLst>
          </p:cNvPr>
          <p:cNvSpPr/>
          <p:nvPr/>
        </p:nvSpPr>
        <p:spPr>
          <a:xfrm>
            <a:off x="1299330" y="473680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ArrowKeyListener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D9866-2703-40CB-B8A8-E193980F7711}"/>
              </a:ext>
            </a:extLst>
          </p:cNvPr>
          <p:cNvSpPr/>
          <p:nvPr/>
        </p:nvSpPr>
        <p:spPr>
          <a:xfrm>
            <a:off x="8279364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JumpingThread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41F92-8C96-4971-9EA3-51FC8A3137AF}"/>
              </a:ext>
            </a:extLst>
          </p:cNvPr>
          <p:cNvSpPr/>
          <p:nvPr/>
        </p:nvSpPr>
        <p:spPr>
          <a:xfrm>
            <a:off x="8279364" y="476787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Barrier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6B514B-6DD8-4B72-BFEF-0209923E3536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49347" y="2491240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9F6EE1D-A115-453C-A73C-8290E267B0F5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546630" y="3486539"/>
            <a:ext cx="1270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0CD371-4E18-4965-98A0-82DB90FBA534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3806631" y="3127312"/>
            <a:ext cx="982717" cy="995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880D7F-0608-4853-8DC6-2C0A71B6A1A1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7309347" y="3136508"/>
            <a:ext cx="970017" cy="986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EAD4DE-8424-4C36-B328-FA7E5FDD23D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539364" y="3495736"/>
            <a:ext cx="0" cy="26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AAF875-0655-4ECA-970B-D833D197500E}"/>
              </a:ext>
            </a:extLst>
          </p:cNvPr>
          <p:cNvCxnSpPr>
            <a:stCxn id="7" idx="3"/>
            <a:endCxn id="12" idx="3"/>
          </p:cNvCxnSpPr>
          <p:nvPr/>
        </p:nvCxnSpPr>
        <p:spPr>
          <a:xfrm>
            <a:off x="10799364" y="3136508"/>
            <a:ext cx="12700" cy="19905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E3689F1-0F93-4D00-A446-7295D0CCFD9D}"/>
              </a:ext>
            </a:extLst>
          </p:cNvPr>
          <p:cNvCxnSpPr>
            <a:stCxn id="10" idx="1"/>
            <a:endCxn id="6" idx="1"/>
          </p:cNvCxnSpPr>
          <p:nvPr/>
        </p:nvCxnSpPr>
        <p:spPr>
          <a:xfrm rot="10800000">
            <a:off x="1286630" y="3127312"/>
            <a:ext cx="12700" cy="1968725"/>
          </a:xfrm>
          <a:prstGeom prst="bentConnector3">
            <a:avLst>
              <a:gd name="adj1" fmla="val 19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E80B713-B9DD-4EF1-9AF9-5B0065107593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6049347" y="3486539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32E3C-9D29-4CD7-AC0E-704C433284E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806630" y="3127311"/>
            <a:ext cx="9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E3A448-9405-4126-960D-47C63030A524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7309347" y="3127311"/>
            <a:ext cx="970017" cy="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슬라이드 번호 개체 틀 58">
            <a:extLst>
              <a:ext uri="{FF2B5EF4-FFF2-40B4-BE49-F238E27FC236}">
                <a16:creationId xmlns:a16="http://schemas.microsoft.com/office/drawing/2014/main" id="{B435B965-AF84-4506-8727-37631255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2F4697-A27E-452E-85BD-038298383F5E}"/>
              </a:ext>
            </a:extLst>
          </p:cNvPr>
          <p:cNvSpPr/>
          <p:nvPr/>
        </p:nvSpPr>
        <p:spPr>
          <a:xfrm>
            <a:off x="7598848" y="1378892"/>
            <a:ext cx="3754952" cy="9261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           내부 클래스 생성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객체 생성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0B3F7-0394-4CB3-854C-05480CA81774}"/>
              </a:ext>
            </a:extLst>
          </p:cNvPr>
          <p:cNvCxnSpPr>
            <a:cxnSpLocks/>
          </p:cNvCxnSpPr>
          <p:nvPr/>
        </p:nvCxnSpPr>
        <p:spPr>
          <a:xfrm>
            <a:off x="7794355" y="164474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6F7F811-7E1E-45CD-A5DF-6534EC1576D5}"/>
              </a:ext>
            </a:extLst>
          </p:cNvPr>
          <p:cNvCxnSpPr>
            <a:cxnSpLocks/>
          </p:cNvCxnSpPr>
          <p:nvPr/>
        </p:nvCxnSpPr>
        <p:spPr>
          <a:xfrm>
            <a:off x="7794355" y="200288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3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MainClass</a:t>
            </a:r>
            <a:endParaRPr lang="ko-KR" altLang="en-US" dirty="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9902DD-84CB-4890-9908-95D5536A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6" r="43929" b="93045"/>
          <a:stretch/>
        </p:blipFill>
        <p:spPr>
          <a:xfrm>
            <a:off x="838200" y="2099732"/>
            <a:ext cx="2198511" cy="94544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main(String[]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ko-KR" altLang="en-US" dirty="0"/>
              <a:t>프레임 생성과 메인 패널</a:t>
            </a:r>
            <a:r>
              <a:rPr lang="en-US" altLang="ko-KR" dirty="0"/>
              <a:t>(</a:t>
            </a:r>
            <a:r>
              <a:rPr lang="en-US" altLang="ko-KR" dirty="0" err="1"/>
              <a:t>MainPanel</a:t>
            </a:r>
            <a:r>
              <a:rPr lang="en-US" altLang="ko-KR" dirty="0"/>
              <a:t>)</a:t>
            </a:r>
            <a:r>
              <a:rPr lang="ko-KR" altLang="en-US" dirty="0"/>
              <a:t>생성 및 프레임에 추가를 하는 메인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 frame) </a:t>
            </a:r>
            <a:r>
              <a:rPr lang="ko-KR" altLang="en-US" dirty="0"/>
              <a:t>메인 패널의 인스턴스 변수들을 초기화하는 생성자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8D72BA-A438-4C71-9B7B-01266789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0" t="7849" r="43538" b="77905"/>
          <a:stretch/>
        </p:blipFill>
        <p:spPr>
          <a:xfrm>
            <a:off x="838200" y="2012994"/>
            <a:ext cx="2198510" cy="17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9FDAEF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고양체"/>
        <a:ea typeface="고양체"/>
        <a:cs typeface=""/>
      </a:majorFont>
      <a:minorFont>
        <a:latin typeface="고양체"/>
        <a:ea typeface="고양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1388</Words>
  <Application>Microsoft Office PowerPoint</Application>
  <PresentationFormat>와이드스크린</PresentationFormat>
  <Paragraphs>251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Times New Roman</vt:lpstr>
      <vt:lpstr>고양체</vt:lpstr>
      <vt:lpstr>Arial</vt:lpstr>
      <vt:lpstr>Office 테마</vt:lpstr>
      <vt:lpstr> 결과 보고서</vt:lpstr>
      <vt:lpstr>목차</vt:lpstr>
      <vt:lpstr>제목 및 개요</vt:lpstr>
      <vt:lpstr>제목 및 개요</vt:lpstr>
      <vt:lpstr>팀원 소개 및 역할 분담</vt:lpstr>
      <vt:lpstr>전체 클래스 구조도</vt:lpstr>
      <vt:lpstr>전체 클래스 구조도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UI 기능 정의 내용</vt:lpstr>
      <vt:lpstr>UI 기능 정의 내용</vt:lpstr>
      <vt:lpstr>UI 기능 정의 내용</vt:lpstr>
      <vt:lpstr>UI 기능 정의 내용</vt:lpstr>
      <vt:lpstr>발표 후 추가 사항</vt:lpstr>
      <vt:lpstr>GitHub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한서현</dc:creator>
  <cp:lastModifiedBy>한서현</cp:lastModifiedBy>
  <cp:revision>75</cp:revision>
  <dcterms:created xsi:type="dcterms:W3CDTF">2017-11-30T08:12:04Z</dcterms:created>
  <dcterms:modified xsi:type="dcterms:W3CDTF">2017-12-10T14:00:20Z</dcterms:modified>
</cp:coreProperties>
</file>